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0" r:id="rId2"/>
    <p:sldId id="264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E37"/>
    <a:srgbClr val="242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1" d="100"/>
          <a:sy n="91" d="100"/>
        </p:scale>
        <p:origin x="-121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F275-C15E-C442-A97D-2999F29027B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34E7A-D8C1-4B48-94B0-4163F3CE8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07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5EF7F-0C1B-CB46-A953-DDD90863367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6649E-23C6-1640-85C4-C24D5AD8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961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321668" y="2817200"/>
            <a:ext cx="9787337" cy="1470025"/>
          </a:xfrm>
          <a:prstGeom prst="rect">
            <a:avLst/>
          </a:prstGeom>
          <a:solidFill>
            <a:srgbClr val="262E37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88589"/>
            <a:ext cx="7772400" cy="1136316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7F7F7F"/>
                </a:solidFill>
              </a:defRPr>
            </a:lvl1pPr>
          </a:lstStyle>
          <a:p>
            <a:r>
              <a:rPr lang="pt-PT" dirty="0" smtClean="0"/>
              <a:t>YOU CAN TYPE THE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401805"/>
            <a:ext cx="6400800" cy="1078868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baseline="0">
                <a:solidFill>
                  <a:srgbClr val="262E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AUTHOR 1 FIRST AND LAST NAME [INSTITUTION1]</a:t>
            </a:r>
          </a:p>
          <a:p>
            <a:r>
              <a:rPr lang="pt-PT" dirty="0" smtClean="0"/>
              <a:t>AUTHOR 2 FIRST AND LAST NAME [INSTITUTION2]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685800" y="5767118"/>
            <a:ext cx="7772400" cy="773404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 dirty="0" smtClean="0"/>
              <a:t>In this area you can place any logos you want and you can delete this box if convenient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76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14582" y="-95482"/>
            <a:ext cx="9414890" cy="466186"/>
          </a:xfrm>
          <a:prstGeom prst="rect">
            <a:avLst/>
          </a:prstGeom>
          <a:solidFill>
            <a:srgbClr val="262E37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078"/>
            <a:ext cx="8229600" cy="4591716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  <a:p>
            <a:pPr lvl="1"/>
            <a:r>
              <a:rPr lang="pt-PT" dirty="0" err="1" smtClean="0"/>
              <a:t>Second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2"/>
            <a:r>
              <a:rPr lang="pt-PT" dirty="0" err="1" smtClean="0"/>
              <a:t>Third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3"/>
            <a:r>
              <a:rPr lang="pt-PT" dirty="0" err="1" smtClean="0"/>
              <a:t>Fourth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4"/>
            <a:r>
              <a:rPr lang="pt-PT" dirty="0" err="1" smtClean="0"/>
              <a:t>Fifth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14582" y="6126163"/>
            <a:ext cx="9414890" cy="785062"/>
          </a:xfrm>
          <a:prstGeom prst="rect">
            <a:avLst/>
          </a:prstGeom>
          <a:solidFill>
            <a:srgbClr val="262E37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COST ACTION TU1404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SLIDE </a:t>
            </a:r>
            <a:fld id="{BE18A2D2-7A4E-8845-8DA8-FF67D1438DD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tu_logo.png"/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337254"/>
            <a:ext cx="1462072" cy="3824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67155"/>
            <a:ext cx="8229599" cy="493236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262E37"/>
                </a:solidFill>
              </a:defRPr>
            </a:lvl1pPr>
          </a:lstStyle>
          <a:p>
            <a:r>
              <a:rPr lang="pt-PT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57200" y="69316"/>
            <a:ext cx="5775325" cy="243740"/>
          </a:xfrm>
        </p:spPr>
        <p:txBody>
          <a:bodyPr>
            <a:noAutofit/>
          </a:bodyPr>
          <a:lstStyle>
            <a:lvl1pPr marL="0" indent="0">
              <a:buNone/>
              <a:defRPr sz="1050" b="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PRESENTATION TITLE   |   AUTHOR ET AL</a:t>
            </a:r>
          </a:p>
        </p:txBody>
      </p:sp>
    </p:spTree>
    <p:extLst>
      <p:ext uri="{BB962C8B-B14F-4D97-AF65-F5344CB8AC3E}">
        <p14:creationId xmlns:p14="http://schemas.microsoft.com/office/powerpoint/2010/main" val="35797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8256"/>
            <a:ext cx="8037513" cy="1362075"/>
          </a:xfrm>
        </p:spPr>
        <p:txBody>
          <a:bodyPr anchor="t"/>
          <a:lstStyle>
            <a:lvl1pPr algn="l">
              <a:defRPr sz="3200" b="1" cap="all">
                <a:solidFill>
                  <a:srgbClr val="262E37"/>
                </a:solidFill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4038892"/>
            <a:ext cx="7772400" cy="3775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14582" y="6126163"/>
            <a:ext cx="9414890" cy="785062"/>
          </a:xfrm>
          <a:prstGeom prst="rect">
            <a:avLst/>
          </a:prstGeom>
          <a:solidFill>
            <a:srgbClr val="262E37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COST ACTION TU1404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SLIDE </a:t>
            </a:r>
            <a:fld id="{BE18A2D2-7A4E-8845-8DA8-FF67D1438DD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tu_logo.png"/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337254"/>
            <a:ext cx="1462072" cy="382494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57200" y="3785604"/>
            <a:ext cx="5775325" cy="243740"/>
          </a:xfrm>
        </p:spPr>
        <p:txBody>
          <a:bodyPr>
            <a:noAutofit/>
          </a:bodyPr>
          <a:lstStyle>
            <a:lvl1pPr marL="0" indent="0">
              <a:buNone/>
              <a:defRPr sz="105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PRESENTATION TITLE   |   AUTHOR ET AL</a:t>
            </a:r>
          </a:p>
        </p:txBody>
      </p:sp>
    </p:spTree>
    <p:extLst>
      <p:ext uri="{BB962C8B-B14F-4D97-AF65-F5344CB8AC3E}">
        <p14:creationId xmlns:p14="http://schemas.microsoft.com/office/powerpoint/2010/main" val="237812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71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  <a:p>
            <a:pPr lvl="1"/>
            <a:r>
              <a:rPr lang="pt-PT" dirty="0" err="1" smtClean="0"/>
              <a:t>Second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2"/>
            <a:r>
              <a:rPr lang="pt-PT" dirty="0" err="1" smtClean="0"/>
              <a:t>Third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3"/>
            <a:r>
              <a:rPr lang="pt-PT" dirty="0" err="1" smtClean="0"/>
              <a:t>Fourth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4"/>
            <a:r>
              <a:rPr lang="pt-PT" dirty="0" err="1" smtClean="0"/>
              <a:t>Fifth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600201"/>
            <a:ext cx="4038600" cy="4271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  <a:p>
            <a:pPr lvl="1"/>
            <a:r>
              <a:rPr lang="pt-PT" dirty="0" err="1" smtClean="0"/>
              <a:t>Second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2"/>
            <a:r>
              <a:rPr lang="pt-PT" dirty="0" err="1" smtClean="0"/>
              <a:t>Third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3"/>
            <a:r>
              <a:rPr lang="pt-PT" dirty="0" err="1" smtClean="0"/>
              <a:t>Fourth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4"/>
            <a:r>
              <a:rPr lang="pt-PT" dirty="0" err="1" smtClean="0"/>
              <a:t>Fifth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14582" y="6126163"/>
            <a:ext cx="9414890" cy="785062"/>
          </a:xfrm>
          <a:prstGeom prst="rect">
            <a:avLst/>
          </a:prstGeom>
          <a:solidFill>
            <a:srgbClr val="262E37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COST ACTION TU1404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SLIDE </a:t>
            </a:r>
            <a:fld id="{BE18A2D2-7A4E-8845-8DA8-FF67D1438DD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tu_logo.png"/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337254"/>
            <a:ext cx="1462072" cy="382494"/>
          </a:xfrm>
          <a:prstGeom prst="rect">
            <a:avLst/>
          </a:prstGeom>
        </p:spPr>
      </p:pic>
      <p:sp>
        <p:nvSpPr>
          <p:cNvPr id="12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57200" y="241180"/>
            <a:ext cx="5775325" cy="243740"/>
          </a:xfrm>
        </p:spPr>
        <p:txBody>
          <a:bodyPr>
            <a:noAutofit/>
          </a:bodyPr>
          <a:lstStyle>
            <a:lvl1pPr marL="0" indent="0">
              <a:buNone/>
              <a:defRPr sz="105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PRESENTATION TITLE   |   AUTHOR ET AL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48059"/>
            <a:ext cx="8229599" cy="493236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262E37"/>
                </a:solidFill>
              </a:defRPr>
            </a:lvl1pPr>
          </a:lstStyle>
          <a:p>
            <a:r>
              <a:rPr lang="pt-PT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5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14582" y="6126163"/>
            <a:ext cx="9414890" cy="785062"/>
          </a:xfrm>
          <a:prstGeom prst="rect">
            <a:avLst/>
          </a:prstGeom>
          <a:solidFill>
            <a:srgbClr val="262E37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COST ACTION TU1404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SLIDE </a:t>
            </a:r>
            <a:fld id="{BE18A2D2-7A4E-8845-8DA8-FF67D1438DD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u_logo.png"/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337254"/>
            <a:ext cx="1462072" cy="382494"/>
          </a:xfrm>
          <a:prstGeom prst="rect">
            <a:avLst/>
          </a:prstGeom>
        </p:spPr>
      </p:pic>
      <p:sp>
        <p:nvSpPr>
          <p:cNvPr id="1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57200" y="241180"/>
            <a:ext cx="5775325" cy="243740"/>
          </a:xfrm>
        </p:spPr>
        <p:txBody>
          <a:bodyPr>
            <a:noAutofit/>
          </a:bodyPr>
          <a:lstStyle>
            <a:lvl1pPr marL="0" indent="0">
              <a:buNone/>
              <a:defRPr sz="105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PRESENTATION TITLE   |   AUTHOR ET 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48059"/>
            <a:ext cx="8229599" cy="493236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262E37"/>
                </a:solidFill>
              </a:defRPr>
            </a:lvl1pPr>
          </a:lstStyle>
          <a:p>
            <a:r>
              <a:rPr lang="pt-PT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6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56543"/>
            <a:ext cx="8229600" cy="315089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pt-PT" dirty="0" smtClean="0"/>
              <a:t>THANKS FOR YOUR ATTENTION!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5671633"/>
            <a:ext cx="8229600" cy="267352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smtClean="0"/>
              <a:t>WWW.TU1404.EU</a:t>
            </a:r>
          </a:p>
        </p:txBody>
      </p:sp>
    </p:spTree>
    <p:extLst>
      <p:ext uri="{BB962C8B-B14F-4D97-AF65-F5344CB8AC3E}">
        <p14:creationId xmlns:p14="http://schemas.microsoft.com/office/powerpoint/2010/main" val="405584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76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  <a:p>
            <a:pPr lvl="1"/>
            <a:r>
              <a:rPr lang="pt-PT" dirty="0" err="1" smtClean="0"/>
              <a:t>Second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2"/>
            <a:r>
              <a:rPr lang="pt-PT" dirty="0" err="1" smtClean="0"/>
              <a:t>Third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3"/>
            <a:r>
              <a:rPr lang="pt-PT" dirty="0" err="1" smtClean="0"/>
              <a:t>Fourth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4"/>
            <a:r>
              <a:rPr lang="pt-PT" dirty="0" err="1" smtClean="0"/>
              <a:t>Fifth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85894" y="754724"/>
            <a:ext cx="8363823" cy="12239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sl-SI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3005" y="985570"/>
            <a:ext cx="8229600" cy="160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ja-JP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cs typeface="Times New Roman" pitchFamily="18" charset="0"/>
              </a:rPr>
              <a:t>STSM AWARD 2015/2016</a:t>
            </a:r>
            <a:endParaRPr kumimoji="0" lang="en-US" altLang="ja-JP" sz="4800" b="1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Franklin Gothic Book" panose="020B050302010202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ja-JP" sz="1200" b="0" i="0" u="none" strike="noStrike" cap="none" normalizeH="0" baseline="0" dirty="0" smtClean="0">
              <a:ln>
                <a:noFill/>
              </a:ln>
              <a:solidFill>
                <a:srgbClr val="A4A4A4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3986903"/>
            <a:ext cx="9143999" cy="203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Franklin Gothic Medium" pitchFamily="34" charset="0"/>
                <a:cs typeface="Arial" pitchFamily="34" charset="0"/>
              </a:rPr>
              <a:t>THIS ACKNOWLEDGES THAT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ja-JP" sz="4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Elke</a:t>
            </a:r>
            <a:r>
              <a:rPr lang="sl-SI" altLang="ja-JP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 </a:t>
            </a:r>
            <a:r>
              <a:rPr lang="sl-SI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GRUYAERT</a:t>
            </a:r>
            <a:endParaRPr kumimoji="0" lang="sl-SI" altLang="ja-JP" sz="40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Franklin Gothic Medium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altLang="ja-JP" sz="1600" dirty="0">
              <a:solidFill>
                <a:srgbClr val="A4A4A4"/>
              </a:solidFill>
              <a:latin typeface="Franklin Gothic Medium" pitchFamily="34" charset="0"/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Franklin Gothic Medium" pitchFamily="34" charset="0"/>
                <a:cs typeface="Arial" pitchFamily="34" charset="0"/>
              </a:rPr>
              <a:t>WON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rgbClr val="A4A4A4"/>
                </a:solidFill>
                <a:effectLst/>
                <a:latin typeface="Franklin Gothic Medium" pitchFamily="34" charset="0"/>
                <a:cs typeface="Arial" pitchFamily="34" charset="0"/>
              </a:rPr>
              <a:t> </a:t>
            </a:r>
            <a:r>
              <a:rPr kumimoji="0" lang="sl-SI" altLang="ja-JP" sz="2000" b="0" i="0" u="none" strike="noStrike" cap="none" normalizeH="0" baseline="0" dirty="0" smtClean="0">
                <a:ln>
                  <a:noFill/>
                </a:ln>
                <a:solidFill>
                  <a:srgbClr val="A4A4A4"/>
                </a:solidFill>
                <a:effectLst/>
                <a:latin typeface="Franklin Gothic Medium" pitchFamily="34" charset="0"/>
                <a:cs typeface="Arial" pitchFamily="34" charset="0"/>
              </a:rPr>
              <a:t>the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rgbClr val="A4A4A4"/>
                </a:solidFill>
                <a:effectLst/>
                <a:latin typeface="Franklin Gothic Medium" pitchFamily="34" charset="0"/>
                <a:cs typeface="Arial" pitchFamily="34" charset="0"/>
              </a:rPr>
              <a:t> </a:t>
            </a:r>
            <a:r>
              <a:rPr lang="sl-SI" altLang="ja-JP" sz="2000" dirty="0" err="1" smtClean="0">
                <a:solidFill>
                  <a:srgbClr val="A4A4A4"/>
                </a:solidFill>
                <a:latin typeface="Franklin Gothic Medium" pitchFamily="34" charset="0"/>
                <a:cs typeface="Arial" pitchFamily="34" charset="0"/>
              </a:rPr>
              <a:t>award</a:t>
            </a:r>
            <a:r>
              <a:rPr lang="sl-SI" altLang="ja-JP" sz="2000" dirty="0" smtClean="0">
                <a:solidFill>
                  <a:srgbClr val="A4A4A4"/>
                </a:solidFill>
                <a:latin typeface="Franklin Gothic Medium" pitchFamily="34" charset="0"/>
                <a:cs typeface="Arial" pitchFamily="34" charset="0"/>
              </a:rPr>
              <a:t> for the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rgbClr val="A4A4A4"/>
                </a:solidFill>
                <a:effectLst/>
                <a:latin typeface="Franklin Gothic Medium" pitchFamily="34" charset="0"/>
                <a:cs typeface="Arial" pitchFamily="34" charset="0"/>
              </a:rPr>
              <a:t> </a:t>
            </a:r>
            <a:r>
              <a:rPr kumimoji="0" lang="en-US" altLang="ja-JP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Franklin Gothic Medium" pitchFamily="34" charset="0"/>
                <a:cs typeface="Arial" pitchFamily="34" charset="0"/>
              </a:rPr>
              <a:t>BEST </a:t>
            </a:r>
            <a:r>
              <a:rPr lang="sl-SI" altLang="ja-JP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Short Term </a:t>
            </a:r>
            <a:r>
              <a:rPr lang="sl-SI" altLang="ja-JP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Scientific</a:t>
            </a:r>
            <a:r>
              <a:rPr lang="sl-SI" altLang="ja-JP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 </a:t>
            </a:r>
            <a:r>
              <a:rPr lang="sl-SI" altLang="ja-JP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Mission</a:t>
            </a:r>
            <a:r>
              <a:rPr lang="sl-SI" altLang="ja-JP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 </a:t>
            </a:r>
            <a:br>
              <a:rPr lang="sl-SI" altLang="ja-JP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cs typeface="Arial" pitchFamily="34" charset="0"/>
              </a:rPr>
            </a:br>
            <a:r>
              <a:rPr lang="sl-SI" altLang="ja-JP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 </a:t>
            </a:r>
            <a:r>
              <a:rPr kumimoji="0" lang="en-GB" altLang="ja-JP" sz="20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Franklin Gothic Medium" pitchFamily="34" charset="0"/>
                <a:cs typeface="Arial" pitchFamily="34" charset="0"/>
              </a:rPr>
              <a:t>of</a:t>
            </a:r>
            <a:r>
              <a:rPr kumimoji="0" lang="en-GB" altLang="ja-JP" sz="2000" i="0" u="none" strike="noStrike" cap="none" normalizeH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Franklin Gothic Medium" pitchFamily="34" charset="0"/>
                <a:cs typeface="Arial" pitchFamily="34" charset="0"/>
              </a:rPr>
              <a:t> an</a:t>
            </a:r>
            <a:r>
              <a:rPr kumimoji="0" lang="en-GB" altLang="ja-JP" sz="20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Franklin Gothic Medium" pitchFamily="34" charset="0"/>
                <a:cs typeface="Arial" pitchFamily="34" charset="0"/>
              </a:rPr>
              <a:t> Early </a:t>
            </a:r>
            <a:r>
              <a:rPr lang="en-GB" altLang="ja-JP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S</a:t>
            </a:r>
            <a:r>
              <a:rPr kumimoji="0" lang="en-GB" altLang="ja-JP" sz="20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Franklin Gothic Medium" pitchFamily="34" charset="0"/>
                <a:cs typeface="Arial" pitchFamily="34" charset="0"/>
              </a:rPr>
              <a:t>tage </a:t>
            </a:r>
            <a:r>
              <a:rPr lang="en-GB" altLang="ja-JP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R</a:t>
            </a:r>
            <a:r>
              <a:rPr kumimoji="0" lang="en-GB" altLang="ja-JP" sz="20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Franklin Gothic Medium" pitchFamily="34" charset="0"/>
                <a:cs typeface="Arial" pitchFamily="34" charset="0"/>
              </a:rPr>
              <a:t>esearcher</a:t>
            </a:r>
            <a:endParaRPr lang="en-GB" altLang="ja-JP" sz="1600" dirty="0">
              <a:solidFill>
                <a:srgbClr val="A4A4A4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453005" y="5970522"/>
            <a:ext cx="2533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Chair of COST TU1404:  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         </a:t>
            </a:r>
            <a:endParaRPr lang="sl-SI" sz="1600" i="1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Miguel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Azenha</a:t>
            </a:r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4425193" y="59655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COST 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TU1404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STSM coordinator:            </a:t>
            </a:r>
            <a:endParaRPr lang="sl-SI" sz="1600" i="1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sl-SI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Violeta Bokan Bosiljkov</a:t>
            </a:r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4" name="Slika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2" t="15586" r="58597" b="12959"/>
          <a:stretch/>
        </p:blipFill>
        <p:spPr bwMode="auto">
          <a:xfrm>
            <a:off x="1652632" y="-908395"/>
            <a:ext cx="541020" cy="3108325"/>
          </a:xfrm>
          <a:prstGeom prst="rect">
            <a:avLst/>
          </a:prstGeom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Slika 1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2" t="15586" r="58597" b="12959"/>
          <a:stretch/>
        </p:blipFill>
        <p:spPr bwMode="auto">
          <a:xfrm>
            <a:off x="4748169" y="-904337"/>
            <a:ext cx="541020" cy="3108325"/>
          </a:xfrm>
          <a:prstGeom prst="rect">
            <a:avLst/>
          </a:prstGeom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Slika 1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2" t="15586" r="58597" b="12959"/>
          <a:stretch/>
        </p:blipFill>
        <p:spPr bwMode="auto">
          <a:xfrm>
            <a:off x="6904140" y="-904337"/>
            <a:ext cx="541020" cy="3108325"/>
          </a:xfrm>
          <a:prstGeom prst="rect">
            <a:avLst/>
          </a:prstGeom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149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85894" y="754724"/>
            <a:ext cx="8363823" cy="12239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sl-SI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3005" y="985570"/>
            <a:ext cx="8229600" cy="160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ja-JP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cs typeface="Times New Roman" pitchFamily="18" charset="0"/>
              </a:rPr>
              <a:t>STSM AWARD 2015/2016</a:t>
            </a:r>
            <a:endParaRPr kumimoji="0" lang="en-US" altLang="ja-JP" sz="4800" b="1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Franklin Gothic Book" panose="020B050302010202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ja-JP" sz="1200" b="0" i="0" u="none" strike="noStrike" cap="none" normalizeH="0" baseline="0" dirty="0" smtClean="0">
              <a:ln>
                <a:noFill/>
              </a:ln>
              <a:solidFill>
                <a:srgbClr val="A4A4A4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3956125"/>
            <a:ext cx="9143999" cy="209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Franklin Gothic Medium" pitchFamily="34" charset="0"/>
                <a:cs typeface="Arial" pitchFamily="34" charset="0"/>
              </a:rPr>
              <a:t>THIS ACKNOWLEDGES THAT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Ahmed </a:t>
            </a:r>
            <a:r>
              <a:rPr lang="sl-SI" altLang="ja-JP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Zakarya</a:t>
            </a:r>
            <a:r>
              <a:rPr lang="sl-SI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 BENDIMERAD</a:t>
            </a:r>
            <a:endParaRPr lang="sl-SI" altLang="ja-JP" sz="1600" dirty="0">
              <a:solidFill>
                <a:srgbClr val="A4A4A4"/>
              </a:solidFill>
              <a:latin typeface="Franklin Gothic Medium" pitchFamily="34" charset="0"/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l-SI" altLang="ja-JP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Franklin Gothic Medium" pitchFamily="34" charset="0"/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Franklin Gothic Medium" pitchFamily="34" charset="0"/>
                <a:cs typeface="Arial" pitchFamily="34" charset="0"/>
              </a:rPr>
              <a:t>WON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rgbClr val="A4A4A4"/>
                </a:solidFill>
                <a:effectLst/>
                <a:latin typeface="Franklin Gothic Medium" pitchFamily="34" charset="0"/>
                <a:cs typeface="Arial" pitchFamily="34" charset="0"/>
              </a:rPr>
              <a:t> </a:t>
            </a:r>
            <a:r>
              <a:rPr kumimoji="0" lang="sl-SI" altLang="ja-JP" sz="2000" b="0" i="0" u="none" strike="noStrike" cap="none" normalizeH="0" baseline="0" dirty="0" smtClean="0">
                <a:ln>
                  <a:noFill/>
                </a:ln>
                <a:solidFill>
                  <a:srgbClr val="A4A4A4"/>
                </a:solidFill>
                <a:effectLst/>
                <a:latin typeface="Franklin Gothic Medium" pitchFamily="34" charset="0"/>
                <a:cs typeface="Arial" pitchFamily="34" charset="0"/>
              </a:rPr>
              <a:t>the</a:t>
            </a:r>
            <a:r>
              <a:rPr kumimoji="0" lang="sl-SI" altLang="ja-JP" sz="2000" b="0" i="0" u="none" strike="noStrike" cap="none" normalizeH="0" dirty="0" smtClean="0">
                <a:ln>
                  <a:noFill/>
                </a:ln>
                <a:solidFill>
                  <a:srgbClr val="A4A4A4"/>
                </a:solidFill>
                <a:effectLst/>
                <a:latin typeface="Franklin Gothic Medium" pitchFamily="34" charset="0"/>
                <a:cs typeface="Arial" pitchFamily="34" charset="0"/>
              </a:rPr>
              <a:t> </a:t>
            </a:r>
            <a:r>
              <a:rPr kumimoji="0" lang="sl-SI" altLang="ja-JP" sz="2000" b="0" i="0" u="none" strike="noStrike" cap="none" normalizeH="0" dirty="0" err="1" smtClean="0">
                <a:ln>
                  <a:noFill/>
                </a:ln>
                <a:solidFill>
                  <a:srgbClr val="A4A4A4"/>
                </a:solidFill>
                <a:effectLst/>
                <a:latin typeface="Franklin Gothic Medium" pitchFamily="34" charset="0"/>
                <a:cs typeface="Arial" pitchFamily="34" charset="0"/>
              </a:rPr>
              <a:t>award</a:t>
            </a:r>
            <a:r>
              <a:rPr kumimoji="0" lang="sl-SI" altLang="ja-JP" sz="2000" b="0" i="0" u="none" strike="noStrike" cap="none" normalizeH="0" dirty="0" smtClean="0">
                <a:ln>
                  <a:noFill/>
                </a:ln>
                <a:solidFill>
                  <a:srgbClr val="A4A4A4"/>
                </a:solidFill>
                <a:effectLst/>
                <a:latin typeface="Franklin Gothic Medium" pitchFamily="34" charset="0"/>
                <a:cs typeface="Arial" pitchFamily="34" charset="0"/>
              </a:rPr>
              <a:t> </a:t>
            </a:r>
            <a:r>
              <a:rPr lang="sl-SI" altLang="ja-JP" sz="2000" dirty="0" smtClean="0">
                <a:solidFill>
                  <a:srgbClr val="A4A4A4"/>
                </a:solidFill>
                <a:latin typeface="Franklin Gothic Medium" pitchFamily="34" charset="0"/>
                <a:cs typeface="Arial" pitchFamily="34" charset="0"/>
              </a:rPr>
              <a:t>for the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rgbClr val="A4A4A4"/>
                </a:solidFill>
                <a:effectLst/>
                <a:latin typeface="Franklin Gothic Medium" pitchFamily="34" charset="0"/>
                <a:cs typeface="Arial" pitchFamily="34" charset="0"/>
              </a:rPr>
              <a:t> </a:t>
            </a:r>
            <a:r>
              <a:rPr kumimoji="0" lang="en-US" altLang="ja-JP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Franklin Gothic Medium" pitchFamily="34" charset="0"/>
                <a:cs typeface="Arial" pitchFamily="34" charset="0"/>
              </a:rPr>
              <a:t>BEST </a:t>
            </a:r>
            <a:r>
              <a:rPr lang="sl-SI" altLang="ja-JP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Short Term </a:t>
            </a:r>
            <a:r>
              <a:rPr lang="sl-SI" altLang="ja-JP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Scientific</a:t>
            </a:r>
            <a:r>
              <a:rPr lang="sl-SI" altLang="ja-JP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 </a:t>
            </a:r>
            <a:r>
              <a:rPr lang="sl-SI" altLang="ja-JP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Mission</a:t>
            </a:r>
            <a:r>
              <a:rPr lang="sl-SI" altLang="ja-JP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/>
            </a:r>
            <a:br>
              <a:rPr lang="sl-SI" altLang="ja-JP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cs typeface="Arial" pitchFamily="34" charset="0"/>
              </a:rPr>
            </a:br>
            <a:r>
              <a:rPr lang="sl-SI" altLang="ja-JP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 </a:t>
            </a:r>
            <a:r>
              <a:rPr kumimoji="0" lang="en-GB" altLang="ja-JP" sz="20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Franklin Gothic Medium" pitchFamily="34" charset="0"/>
                <a:cs typeface="Arial" pitchFamily="34" charset="0"/>
              </a:rPr>
              <a:t>of</a:t>
            </a:r>
            <a:r>
              <a:rPr kumimoji="0" lang="en-GB" altLang="ja-JP" sz="2000" i="0" u="none" strike="noStrike" cap="none" normalizeH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Franklin Gothic Medium" pitchFamily="34" charset="0"/>
                <a:cs typeface="Arial" pitchFamily="34" charset="0"/>
              </a:rPr>
              <a:t> a</a:t>
            </a:r>
            <a:r>
              <a:rPr kumimoji="0" lang="en-GB" altLang="ja-JP" sz="20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Franklin Gothic Medium" pitchFamily="34" charset="0"/>
                <a:cs typeface="Arial" pitchFamily="34" charset="0"/>
              </a:rPr>
              <a:t> </a:t>
            </a:r>
            <a:r>
              <a:rPr kumimoji="0" lang="sl-SI" altLang="ja-JP" sz="2000" b="1" i="0" u="none" strike="noStrike" cap="none" normalizeH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Franklin Gothic Medium" pitchFamily="34" charset="0"/>
                <a:cs typeface="Arial" pitchFamily="34" charset="0"/>
              </a:rPr>
              <a:t>PhD</a:t>
            </a:r>
            <a:r>
              <a:rPr kumimoji="0" lang="sl-SI" altLang="ja-JP" sz="20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Franklin Gothic Medium" pitchFamily="34" charset="0"/>
                <a:cs typeface="Arial" pitchFamily="34" charset="0"/>
              </a:rPr>
              <a:t> </a:t>
            </a:r>
            <a:r>
              <a:rPr kumimoji="0" lang="sl-SI" altLang="ja-JP" sz="2000" b="1" i="0" u="none" strike="noStrike" cap="none" normalizeH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Franklin Gothic Medium" pitchFamily="34" charset="0"/>
                <a:cs typeface="Arial" pitchFamily="34" charset="0"/>
              </a:rPr>
              <a:t>student</a:t>
            </a:r>
            <a:endParaRPr lang="en-GB" altLang="ja-JP" sz="1600" dirty="0">
              <a:solidFill>
                <a:srgbClr val="A4A4A4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453005" y="5970522"/>
            <a:ext cx="2533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Chair of COST TU1404:  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         </a:t>
            </a:r>
            <a:endParaRPr lang="sl-SI" sz="1600" i="1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Miguel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Azenha</a:t>
            </a:r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4425193" y="59655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COST 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TU1404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STSM coordinator:            </a:t>
            </a:r>
            <a:endParaRPr lang="sl-SI" sz="1600" i="1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sl-SI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Violeta Bokan Bosiljkov</a:t>
            </a:r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4" name="Slika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2" t="15586" r="58597" b="12959"/>
          <a:stretch/>
        </p:blipFill>
        <p:spPr bwMode="auto">
          <a:xfrm>
            <a:off x="1652632" y="-908395"/>
            <a:ext cx="541020" cy="3108325"/>
          </a:xfrm>
          <a:prstGeom prst="rect">
            <a:avLst/>
          </a:prstGeom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Slika 1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2" t="15586" r="58597" b="12959"/>
          <a:stretch/>
        </p:blipFill>
        <p:spPr bwMode="auto">
          <a:xfrm>
            <a:off x="4748169" y="-904337"/>
            <a:ext cx="541020" cy="3108325"/>
          </a:xfrm>
          <a:prstGeom prst="rect">
            <a:avLst/>
          </a:prstGeom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Slika 1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2" t="15586" r="58597" b="12959"/>
          <a:stretch/>
        </p:blipFill>
        <p:spPr bwMode="auto">
          <a:xfrm>
            <a:off x="6904140" y="-904337"/>
            <a:ext cx="541020" cy="3108325"/>
          </a:xfrm>
          <a:prstGeom prst="rect">
            <a:avLst/>
          </a:prstGeom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9452852"/>
      </p:ext>
    </p:extLst>
  </p:cSld>
  <p:clrMapOvr>
    <a:masterClrMapping/>
  </p:clrMapOvr>
</p:sld>
</file>

<file path=ppt/theme/theme1.xml><?xml version="1.0" encoding="utf-8"?>
<a:theme xmlns:a="http://schemas.openxmlformats.org/drawingml/2006/main" name="TU14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67</Words>
  <Application>Microsoft Office PowerPoint</Application>
  <PresentationFormat>Diaprojekcija na zaslonu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3" baseType="lpstr">
      <vt:lpstr>TU1404</vt:lpstr>
      <vt:lpstr>PowerPointova predstavitev</vt:lpstr>
      <vt:lpstr>PowerPointova predstavitev</vt:lpstr>
    </vt:vector>
  </TitlesOfParts>
  <Company>Boutik Marketing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Joao Granja</dc:creator>
  <cp:lastModifiedBy>Violeta Bokan Bosiljkov</cp:lastModifiedBy>
  <cp:revision>41</cp:revision>
  <cp:lastPrinted>2015-01-05T15:35:52Z</cp:lastPrinted>
  <dcterms:created xsi:type="dcterms:W3CDTF">2015-01-02T22:25:48Z</dcterms:created>
  <dcterms:modified xsi:type="dcterms:W3CDTF">2016-08-24T08:44:10Z</dcterms:modified>
</cp:coreProperties>
</file>